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B47AB-25CD-4251-AA2F-24781A2C688F}" v="2" dt="2023-09-01T01:23:16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7D2CCB8-DF4A-475C-8857-0DA4B305F62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7EF06-5A30-428B-9EE1-C3531B46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2CCB8-DF4A-475C-8857-0DA4B305F62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7EF06-5A30-428B-9EE1-C3531B46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2CCB8-DF4A-475C-8857-0DA4B305F62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7EF06-5A30-428B-9EE1-C3531B46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1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2CCB8-DF4A-475C-8857-0DA4B305F62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7EF06-5A30-428B-9EE1-C3531B46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4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7D2CCB8-DF4A-475C-8857-0DA4B305F62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7EF06-5A30-428B-9EE1-C3531B46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5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2CCB8-DF4A-475C-8857-0DA4B305F62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7EF06-5A30-428B-9EE1-C3531B46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2CCB8-DF4A-475C-8857-0DA4B305F62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7EF06-5A30-428B-9EE1-C3531B46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8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2CCB8-DF4A-475C-8857-0DA4B305F62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7EF06-5A30-428B-9EE1-C3531B46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5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2CCB8-DF4A-475C-8857-0DA4B305F62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7EF06-5A30-428B-9EE1-C3531B46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6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2CCB8-DF4A-475C-8857-0DA4B305F62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EC7EF06-5A30-428B-9EE1-C3531B4675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263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7D2CCB8-DF4A-475C-8857-0DA4B305F62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7EF06-5A30-428B-9EE1-C3531B46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6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7D2CCB8-DF4A-475C-8857-0DA4B305F62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6EC7EF06-5A30-428B-9EE1-C3531B46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1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4D702A-C763-2BA6-A9C4-E8B6AD685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346" y="4644112"/>
            <a:ext cx="8737600" cy="759161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Guest Speaker: Tracy Smith, PhD – Associate Professor - MUSC</a:t>
            </a:r>
          </a:p>
          <a:p>
            <a:pPr algn="l"/>
            <a:r>
              <a:rPr lang="en-US" dirty="0"/>
              <a:t>Topic: Research to inform tobacco regulation: moving people down the continuum of harm</a:t>
            </a:r>
          </a:p>
        </p:txBody>
      </p:sp>
      <p:pic>
        <p:nvPicPr>
          <p:cNvPr id="7" name="Picture 6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A6A04C85-7898-786C-13F8-26972ECCB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02" y="2015072"/>
            <a:ext cx="2165499" cy="2565274"/>
          </a:xfrm>
          <a:prstGeom prst="rect">
            <a:avLst/>
          </a:prstGeom>
        </p:spPr>
      </p:pic>
      <p:pic>
        <p:nvPicPr>
          <p:cNvPr id="6" name="Picture 5" descr="A logo for a smoke free company&#10;&#10;Description automatically generated">
            <a:extLst>
              <a:ext uri="{FF2B5EF4-FFF2-40B4-BE49-F238E27FC236}">
                <a16:creationId xmlns:a16="http://schemas.microsoft.com/office/drawing/2014/main" id="{2933A09F-45EA-FC69-A0FA-39483A2BE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062" y="2069255"/>
            <a:ext cx="2377936" cy="2456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6623F8-2107-A8E7-B6E4-8BE742D5D90B}"/>
              </a:ext>
            </a:extLst>
          </p:cNvPr>
          <p:cNvSpPr txBox="1"/>
          <p:nvPr/>
        </p:nvSpPr>
        <p:spPr>
          <a:xfrm>
            <a:off x="4181629" y="2220285"/>
            <a:ext cx="3828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Friday, September 22, 2023</a:t>
            </a:r>
          </a:p>
          <a:p>
            <a:pPr algn="ctr"/>
            <a:r>
              <a:rPr lang="en-US" dirty="0"/>
              <a:t>10:00am – 2:00pm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Charleston Center</a:t>
            </a:r>
          </a:p>
          <a:p>
            <a:pPr algn="ctr"/>
            <a:r>
              <a:rPr lang="en-US" dirty="0"/>
              <a:t>3685 Rivers Ave</a:t>
            </a:r>
          </a:p>
          <a:p>
            <a:pPr algn="ctr"/>
            <a:r>
              <a:rPr lang="en-US" dirty="0"/>
              <a:t>Training Room - 2C03 (2</a:t>
            </a:r>
            <a:r>
              <a:rPr lang="en-US" baseline="30000" dirty="0"/>
              <a:t>nd</a:t>
            </a:r>
            <a:r>
              <a:rPr lang="en-US" dirty="0"/>
              <a:t>  floor)  </a:t>
            </a:r>
          </a:p>
          <a:p>
            <a:pPr algn="ctr"/>
            <a:r>
              <a:rPr lang="en-US" dirty="0"/>
              <a:t>North Charleston, SC 29405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23FC7E-2301-C029-E76C-6B5BC7F8BFE2}"/>
              </a:ext>
            </a:extLst>
          </p:cNvPr>
          <p:cNvSpPr/>
          <p:nvPr/>
        </p:nvSpPr>
        <p:spPr>
          <a:xfrm>
            <a:off x="3336268" y="122535"/>
            <a:ext cx="5519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4047350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114</TotalTime>
  <Words>57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Savon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Meeting Time</dc:title>
  <dc:creator>Richardson, Denika S.</dc:creator>
  <cp:lastModifiedBy>Richardson, Denika S.</cp:lastModifiedBy>
  <cp:revision>6</cp:revision>
  <dcterms:created xsi:type="dcterms:W3CDTF">2023-08-31T18:23:02Z</dcterms:created>
  <dcterms:modified xsi:type="dcterms:W3CDTF">2023-09-01T15:20:55Z</dcterms:modified>
</cp:coreProperties>
</file>